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" initials="Н" lastIdx="1" clrIdx="0">
    <p:extLst>
      <p:ext uri="{19B8F6BF-5375-455C-9EA6-DF929625EA0E}">
        <p15:presenceInfo xmlns:p15="http://schemas.microsoft.com/office/powerpoint/2012/main" userId="Никит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B58F6-893D-440E-9439-7B61FEC42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578" y="404949"/>
            <a:ext cx="8825658" cy="2411301"/>
          </a:xfrm>
        </p:spPr>
        <p:txBody>
          <a:bodyPr/>
          <a:lstStyle/>
          <a:p>
            <a:pPr algn="ctr"/>
            <a:r>
              <a:rPr lang="ru-RU" dirty="0" smtClean="0"/>
              <a:t>Семья выбирает здоровье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17959-4906-4082-AF75-506800EC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2" y="3306678"/>
            <a:ext cx="6936378" cy="215727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Кто поёт, а кто и пляшет,</a:t>
            </a:r>
            <a:br>
              <a:rPr lang="ru-RU" sz="2800" dirty="0"/>
            </a:br>
            <a:r>
              <a:rPr lang="ru-RU" sz="2800" dirty="0"/>
              <a:t>Но семья в порядке наша -</a:t>
            </a:r>
            <a:br>
              <a:rPr lang="ru-RU" sz="2800" dirty="0"/>
            </a:br>
            <a:r>
              <a:rPr lang="ru-RU" sz="2800" dirty="0"/>
              <a:t>Спорт - начало всех начал!,</a:t>
            </a:r>
            <a:br>
              <a:rPr lang="ru-RU" sz="2800" dirty="0"/>
            </a:br>
            <a:r>
              <a:rPr lang="ru-RU" sz="2800" dirty="0"/>
              <a:t>Ведь не зря ликует зал!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5794" y="4402183"/>
            <a:ext cx="4236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 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4 В класса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«СОШ №10» г.Выборг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Никифоров Никита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Наталия Валериевна 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Пюкко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5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4946" y="1941884"/>
            <a:ext cx="5310551" cy="345307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Работу выполнил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ученик 4 В класса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«СОШ №10» г.Выборг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Никифоров Никита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Наталия Валериевна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Пюкко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2371E-D390-44D1-929E-60E6A285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38688"/>
            <a:ext cx="3401063" cy="1571348"/>
          </a:xfrm>
        </p:spPr>
        <p:txBody>
          <a:bodyPr/>
          <a:lstStyle/>
          <a:p>
            <a:pPr algn="ctr"/>
            <a:r>
              <a:rPr lang="ru-RU" sz="4400" dirty="0"/>
              <a:t>Бегать надо часто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2A0316-60C6-4330-9F67-06991AF9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9732" y="522514"/>
            <a:ext cx="4375422" cy="6000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EB7C2DE-50B4-427F-B19C-A9D5F06ED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707690"/>
            <a:ext cx="3401062" cy="3317190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Ударами сердца считается время.</a:t>
            </a:r>
            <a:br>
              <a:rPr lang="ru-RU" sz="1600" dirty="0"/>
            </a:br>
            <a:r>
              <a:rPr lang="ru-RU" sz="1600" dirty="0"/>
              <a:t>Идут на запястье часы в унисон.</a:t>
            </a:r>
            <a:br>
              <a:rPr lang="ru-RU" sz="1600" dirty="0"/>
            </a:br>
            <a:r>
              <a:rPr lang="ru-RU" sz="1600" dirty="0"/>
              <a:t>Минуты в века прорастают, как семя.</a:t>
            </a:r>
            <a:br>
              <a:rPr lang="ru-RU" sz="1600" dirty="0"/>
            </a:br>
            <a:r>
              <a:rPr lang="ru-RU" sz="1600" dirty="0"/>
              <a:t>Ветшают тела, что бегут марафон.</a:t>
            </a:r>
            <a:br>
              <a:rPr lang="ru-RU" sz="1600" dirty="0"/>
            </a:br>
            <a:r>
              <a:rPr lang="ru-RU" sz="1600" dirty="0"/>
              <a:t>И этот порядок никто не нарушит:</a:t>
            </a:r>
            <a:br>
              <a:rPr lang="ru-RU" sz="1600" dirty="0"/>
            </a:br>
            <a:r>
              <a:rPr lang="ru-RU" sz="1600" dirty="0"/>
              <a:t>Проходит отмеренный Господом срок,</a:t>
            </a:r>
            <a:br>
              <a:rPr lang="ru-RU" sz="1600" dirty="0"/>
            </a:br>
            <a:r>
              <a:rPr lang="ru-RU" sz="1600" dirty="0"/>
              <a:t>И плоть, отпуская усталую душу,</a:t>
            </a:r>
            <a:br>
              <a:rPr lang="ru-RU" sz="1600" dirty="0"/>
            </a:br>
            <a:r>
              <a:rPr lang="ru-RU" sz="1600" dirty="0" err="1"/>
              <a:t>Песчинкою</a:t>
            </a:r>
            <a:r>
              <a:rPr lang="ru-RU" sz="1600" dirty="0"/>
              <a:t> падает в зыбкий песок.</a:t>
            </a:r>
          </a:p>
        </p:txBody>
      </p:sp>
    </p:spTree>
    <p:extLst>
      <p:ext uri="{BB962C8B-B14F-4D97-AF65-F5344CB8AC3E}">
        <p14:creationId xmlns:p14="http://schemas.microsoft.com/office/powerpoint/2010/main" val="285915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90251-FF9E-4C21-8618-4104D098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6544"/>
            <a:ext cx="3401063" cy="1597980"/>
          </a:xfrm>
        </p:spPr>
        <p:txBody>
          <a:bodyPr/>
          <a:lstStyle/>
          <a:p>
            <a:pPr algn="ctr"/>
            <a:r>
              <a:rPr lang="ru-RU" sz="3600" dirty="0"/>
              <a:t>Спорт бывает разный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95DD7-9AB3-4482-9150-1377F2DF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896" y="2795086"/>
            <a:ext cx="3401062" cy="308637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Усидеть сегодня дома</a:t>
            </a:r>
            <a:br>
              <a:rPr lang="ru-RU" sz="2000" dirty="0"/>
            </a:br>
            <a:r>
              <a:rPr lang="ru-RU" sz="2000" dirty="0"/>
              <a:t>Я, конечно же, не мог.</a:t>
            </a:r>
            <a:br>
              <a:rPr lang="ru-RU" sz="2000" dirty="0"/>
            </a:br>
            <a:r>
              <a:rPr lang="ru-RU" sz="2000" dirty="0"/>
              <a:t>Прихватив </a:t>
            </a:r>
            <a:r>
              <a:rPr lang="ru-RU" sz="2000" b="1" dirty="0"/>
              <a:t>коньки</a:t>
            </a:r>
            <a:r>
              <a:rPr lang="ru-RU" sz="2000" dirty="0"/>
              <a:t> с собою,</a:t>
            </a:r>
            <a:br>
              <a:rPr lang="ru-RU" sz="2000" dirty="0"/>
            </a:br>
            <a:r>
              <a:rPr lang="ru-RU" sz="2000" dirty="0"/>
              <a:t>Я примчался на каток.</a:t>
            </a:r>
            <a:br>
              <a:rPr lang="ru-RU" sz="2000" dirty="0"/>
            </a:br>
            <a:r>
              <a:rPr lang="ru-RU" sz="2000" dirty="0"/>
              <a:t>На коньках я словно птица</a:t>
            </a:r>
            <a:br>
              <a:rPr lang="ru-RU" sz="2000" dirty="0"/>
            </a:br>
            <a:r>
              <a:rPr lang="ru-RU" sz="2000" dirty="0"/>
              <a:t>Как стрела бегу по льду,</a:t>
            </a:r>
            <a:br>
              <a:rPr lang="ru-RU" sz="2000" dirty="0"/>
            </a:br>
            <a:r>
              <a:rPr lang="ru-RU" sz="2000" dirty="0"/>
              <a:t>Незнакомым встречным лицам</a:t>
            </a:r>
            <a:br>
              <a:rPr lang="ru-RU" sz="2000" dirty="0"/>
            </a:br>
            <a:r>
              <a:rPr lang="ru-RU" sz="2000" dirty="0"/>
              <a:t>Улыбаюсь на ходу.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32EEB8A-7616-47E8-BBFD-E4ABD837B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647" y="467577"/>
            <a:ext cx="4947147" cy="6183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20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1CC8-6FD8-42F1-83F4-B2DC331D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9912"/>
            <a:ext cx="3401063" cy="1606858"/>
          </a:xfrm>
        </p:spPr>
        <p:txBody>
          <a:bodyPr/>
          <a:lstStyle/>
          <a:p>
            <a:pPr algn="ctr"/>
            <a:r>
              <a:rPr lang="ru-RU" sz="4000" dirty="0"/>
              <a:t>Веревочный спорт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28B7F83-4716-4AB5-955D-6AD388A86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6514" y="1452879"/>
            <a:ext cx="4391486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16C7A03-521C-4509-B835-618D479B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/>
              <a:t>Ноги,руки</a:t>
            </a:r>
            <a:r>
              <a:rPr lang="ru-RU" sz="2000" dirty="0"/>
              <a:t>-все в движение. Я ползу под потолок,                              Мышцы просто- в напряжение-Сам себя поднять я смог.                     Подо мной постелен мат, Вверх я влез. Помог канат.</a:t>
            </a:r>
          </a:p>
        </p:txBody>
      </p:sp>
    </p:spTree>
    <p:extLst>
      <p:ext uri="{BB962C8B-B14F-4D97-AF65-F5344CB8AC3E}">
        <p14:creationId xmlns:p14="http://schemas.microsoft.com/office/powerpoint/2010/main" val="74654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F700D-46F2-4459-A542-268B68A4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8" y="400256"/>
            <a:ext cx="3401063" cy="1518081"/>
          </a:xfrm>
        </p:spPr>
        <p:txBody>
          <a:bodyPr/>
          <a:lstStyle/>
          <a:p>
            <a:r>
              <a:rPr lang="ru-RU" sz="6000" dirty="0"/>
              <a:t>Футбол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8A4B51E-4645-4EE1-B390-7A68205BB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651" y="561704"/>
            <a:ext cx="4924697" cy="5994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F5908B2-3989-41EA-B6D6-A1F31F445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5949" y="2009777"/>
            <a:ext cx="3401062" cy="3610153"/>
          </a:xfrm>
        </p:spPr>
        <p:txBody>
          <a:bodyPr>
            <a:noAutofit/>
          </a:bodyPr>
          <a:lstStyle/>
          <a:p>
            <a:r>
              <a:rPr lang="ru-RU" sz="1600" dirty="0"/>
              <a:t>Футбол — чудесная игра,</a:t>
            </a:r>
            <a:br>
              <a:rPr lang="ru-RU" sz="1600" dirty="0"/>
            </a:br>
            <a:r>
              <a:rPr lang="ru-RU" sz="1600" dirty="0"/>
              <a:t>Он свел с ума мою планету,</a:t>
            </a:r>
            <a:br>
              <a:rPr lang="ru-RU" sz="1600" dirty="0"/>
            </a:br>
            <a:r>
              <a:rPr lang="ru-RU" sz="1600" dirty="0"/>
              <a:t>В него играть всегда пора,</a:t>
            </a:r>
            <a:br>
              <a:rPr lang="ru-RU" sz="1600" dirty="0"/>
            </a:br>
            <a:r>
              <a:rPr lang="ru-RU" sz="1600" dirty="0"/>
              <a:t>Зимой, весной и жарким летом.</a:t>
            </a:r>
            <a:br>
              <a:rPr lang="ru-RU" sz="1600" dirty="0"/>
            </a:br>
            <a:r>
              <a:rPr lang="ru-RU" sz="1600" dirty="0"/>
              <a:t>Футбол на улицу зовет,</a:t>
            </a:r>
            <a:br>
              <a:rPr lang="ru-RU" sz="1600" dirty="0"/>
            </a:br>
            <a:r>
              <a:rPr lang="ru-RU" sz="1600" dirty="0"/>
              <a:t>Он ввел везде свои законы,</a:t>
            </a:r>
            <a:br>
              <a:rPr lang="ru-RU" sz="1600" dirty="0"/>
            </a:br>
            <a:r>
              <a:rPr lang="ru-RU" sz="1600" dirty="0"/>
              <a:t>То двор случайно соберет,</a:t>
            </a:r>
            <a:br>
              <a:rPr lang="ru-RU" sz="1600" dirty="0"/>
            </a:br>
            <a:r>
              <a:rPr lang="ru-RU" sz="1600" dirty="0"/>
              <a:t>То вмиг наполнит стадионы.</a:t>
            </a:r>
            <a:br>
              <a:rPr lang="ru-RU" sz="1600" dirty="0"/>
            </a:br>
            <a:r>
              <a:rPr lang="ru-RU" sz="1600" dirty="0"/>
              <a:t>Футбол сближает и роднит,</a:t>
            </a:r>
            <a:br>
              <a:rPr lang="ru-RU" sz="1600" dirty="0"/>
            </a:br>
            <a:r>
              <a:rPr lang="ru-RU" sz="1600" dirty="0"/>
              <a:t>В нем есть, когда душе согреться.</a:t>
            </a:r>
            <a:br>
              <a:rPr lang="ru-RU" sz="1600" dirty="0"/>
            </a:br>
            <a:r>
              <a:rPr lang="ru-RU" sz="1600" dirty="0"/>
              <a:t>Лишь тот на поле победит,</a:t>
            </a:r>
            <a:br>
              <a:rPr lang="ru-RU" sz="1600" dirty="0"/>
            </a:br>
            <a:r>
              <a:rPr lang="ru-RU" sz="1600" dirty="0"/>
              <a:t>Кто в каждый финт добавит сердца.</a:t>
            </a:r>
            <a:br>
              <a:rPr lang="ru-RU" sz="1600" dirty="0"/>
            </a:br>
            <a:r>
              <a:rPr lang="ru-RU" sz="1600" dirty="0"/>
              <a:t>Футбол чудесная игра,</a:t>
            </a:r>
            <a:br>
              <a:rPr lang="ru-RU" sz="1600" dirty="0"/>
            </a:br>
            <a:r>
              <a:rPr lang="ru-RU" sz="1600" dirty="0"/>
              <a:t>В него играть всегда пора.</a:t>
            </a:r>
          </a:p>
        </p:txBody>
      </p:sp>
    </p:spTree>
    <p:extLst>
      <p:ext uri="{BB962C8B-B14F-4D97-AF65-F5344CB8AC3E}">
        <p14:creationId xmlns:p14="http://schemas.microsoft.com/office/powerpoint/2010/main" val="313368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22B10-164B-4D6B-8E98-8BFE93D2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54" y="260116"/>
            <a:ext cx="4076623" cy="1464815"/>
          </a:xfrm>
        </p:spPr>
        <p:txBody>
          <a:bodyPr/>
          <a:lstStyle/>
          <a:p>
            <a:pPr algn="ctr"/>
            <a:r>
              <a:rPr lang="ru-RU" sz="4000" dirty="0"/>
              <a:t>Скалолазание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622747-44B2-4D4F-A053-DED954674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793" y="723127"/>
            <a:ext cx="4299807" cy="5487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017A314-CFB4-4D13-B47D-70969660DF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5103" y="2195659"/>
            <a:ext cx="541241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2400" dirty="0">
                <a:latin typeface="Helvetica Neue"/>
              </a:rPr>
              <a:t>Альпинистам покоряются вершины,</a:t>
            </a:r>
            <a:br>
              <a:rPr lang="ru-RU" altLang="ru-RU" sz="2400" dirty="0">
                <a:latin typeface="Helvetica Neue"/>
              </a:rPr>
            </a:br>
            <a:r>
              <a:rPr lang="ru-RU" altLang="ru-RU" sz="2400" dirty="0">
                <a:latin typeface="Helvetica Neue"/>
              </a:rPr>
              <a:t>Даже птица иногда не долетает туда.</a:t>
            </a:r>
            <a:br>
              <a:rPr lang="ru-RU" altLang="ru-RU" sz="2400" dirty="0">
                <a:latin typeface="Helvetica Neue"/>
              </a:rPr>
            </a:br>
            <a:r>
              <a:rPr lang="ru-RU" altLang="ru-RU" sz="2400" dirty="0">
                <a:latin typeface="Helvetica Neue"/>
              </a:rPr>
              <a:t>Куда взбираются храбрейшие мужчины,</a:t>
            </a:r>
            <a:br>
              <a:rPr lang="ru-RU" altLang="ru-RU" sz="2400" dirty="0">
                <a:latin typeface="Helvetica Neue"/>
              </a:rPr>
            </a:br>
            <a:r>
              <a:rPr lang="ru-RU" altLang="ru-RU" sz="2400" dirty="0">
                <a:latin typeface="Helvetica Neue"/>
              </a:rPr>
              <a:t>И след свой оставляет альпиниста смелая нога.</a:t>
            </a:r>
            <a:endParaRPr lang="ru-RU" altLang="ru-RU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7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CC179-5A3B-4405-9D3A-BFAFC31A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5411"/>
            <a:ext cx="3401063" cy="932154"/>
          </a:xfrm>
        </p:spPr>
        <p:txBody>
          <a:bodyPr/>
          <a:lstStyle/>
          <a:p>
            <a:r>
              <a:rPr lang="ru-RU" sz="5400" dirty="0"/>
              <a:t>Бокс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EB6BB-2F68-464A-8264-6B6974B1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1118586"/>
            <a:ext cx="3401062" cy="4906294"/>
          </a:xfrm>
        </p:spPr>
        <p:txBody>
          <a:bodyPr>
            <a:noAutofit/>
          </a:bodyPr>
          <a:lstStyle/>
          <a:p>
            <a:r>
              <a:rPr lang="ru-RU" dirty="0"/>
              <a:t>Ринг. Свист трибун и ты не в лучшей форме...</a:t>
            </a:r>
            <a:br>
              <a:rPr lang="ru-RU" dirty="0"/>
            </a:br>
            <a:r>
              <a:rPr lang="ru-RU" dirty="0"/>
              <a:t>Заплывший глаз и дико ноет нос!!!</a:t>
            </a:r>
            <a:br>
              <a:rPr lang="ru-RU" dirty="0"/>
            </a:br>
            <a:r>
              <a:rPr lang="ru-RU" dirty="0"/>
              <a:t>Ты словно побывал в свирепом шторме...</a:t>
            </a:r>
            <a:br>
              <a:rPr lang="ru-RU" dirty="0"/>
            </a:br>
            <a:r>
              <a:rPr lang="ru-RU" dirty="0"/>
              <a:t>Ты знал на что пошёл - ведь это бокс.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сотни глаз следят с трибун с тревогой:</a:t>
            </a:r>
            <a:br>
              <a:rPr lang="ru-RU" dirty="0"/>
            </a:br>
            <a:r>
              <a:rPr lang="ru-RU" dirty="0"/>
              <a:t>Друзья и даже недруги вокруг.</a:t>
            </a:r>
            <a:br>
              <a:rPr lang="ru-RU" dirty="0"/>
            </a:br>
            <a:r>
              <a:rPr lang="ru-RU" dirty="0"/>
              <a:t>И нужно простоять ещё немного,</a:t>
            </a:r>
            <a:br>
              <a:rPr lang="ru-RU" dirty="0"/>
            </a:br>
            <a:r>
              <a:rPr lang="ru-RU" dirty="0"/>
              <a:t>Желанья нет - откуда силы вдруг.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Рывок, удар, ты просто бьёшь в слепую, </a:t>
            </a:r>
            <a:br>
              <a:rPr lang="ru-RU" dirty="0"/>
            </a:br>
            <a:r>
              <a:rPr lang="ru-RU" dirty="0"/>
              <a:t> Не падаешь от встречного огня.</a:t>
            </a:r>
            <a:br>
              <a:rPr lang="ru-RU" dirty="0"/>
            </a:br>
            <a:r>
              <a:rPr lang="ru-RU" dirty="0"/>
              <a:t>Внезапно крик души и зал ликует!!!</a:t>
            </a:r>
            <a:br>
              <a:rPr lang="ru-RU" dirty="0"/>
            </a:br>
            <a:r>
              <a:rPr lang="ru-RU" dirty="0"/>
              <a:t>С победой </a:t>
            </a:r>
            <a:r>
              <a:rPr lang="ru-RU" dirty="0" err="1"/>
              <a:t>поздравляют,не</a:t>
            </a:r>
            <a:r>
              <a:rPr lang="ru-RU" dirty="0"/>
              <a:t> виня.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Ты выиграл бой!!! И не нужна награда.</a:t>
            </a:r>
            <a:br>
              <a:rPr lang="ru-RU" dirty="0"/>
            </a:br>
            <a:r>
              <a:rPr lang="ru-RU" dirty="0"/>
              <a:t>Не ради славы - истина стара.</a:t>
            </a:r>
            <a:br>
              <a:rPr lang="ru-RU" dirty="0"/>
            </a:br>
            <a:r>
              <a:rPr lang="ru-RU" dirty="0"/>
              <a:t>Ты победил, чтоб только была рада....</a:t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мать,а</a:t>
            </a:r>
            <a:r>
              <a:rPr lang="ru-RU" dirty="0"/>
              <a:t> та девчонка со двора. 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C0E25EF7-C5F6-4079-9AFC-A7A60AD0F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811" y="1380392"/>
            <a:ext cx="6798380" cy="5098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3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9C567-9742-419D-AFBE-FC1593DF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4" y="349020"/>
            <a:ext cx="3401063" cy="1269506"/>
          </a:xfrm>
        </p:spPr>
        <p:txBody>
          <a:bodyPr/>
          <a:lstStyle/>
          <a:p>
            <a:r>
              <a:rPr lang="ru-RU" sz="4400" dirty="0"/>
              <a:t>Плавание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BFB7E2-2C77-4440-B24C-3D6FAC746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094" y="468084"/>
            <a:ext cx="4546986" cy="6062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E69461C-713B-4721-9B1D-9D402CD9C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703" y="2090057"/>
            <a:ext cx="3994314" cy="3934823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/>
              <a:t>В плавании немало стилей,</a:t>
            </a:r>
            <a:br>
              <a:rPr lang="ru-RU" sz="2000" dirty="0"/>
            </a:br>
            <a:r>
              <a:rPr lang="ru-RU" sz="2000" dirty="0"/>
              <a:t>Как известно, может быть.</a:t>
            </a:r>
            <a:br>
              <a:rPr lang="ru-RU" sz="2000" dirty="0"/>
            </a:br>
            <a:r>
              <a:rPr lang="ru-RU" sz="2000" dirty="0"/>
              <a:t>Надо, чтобы все решили,</a:t>
            </a:r>
            <a:br>
              <a:rPr lang="ru-RU" sz="2000" dirty="0"/>
            </a:br>
            <a:r>
              <a:rPr lang="ru-RU" sz="2000" dirty="0"/>
              <a:t>Как дистанцию проплыть.</a:t>
            </a:r>
          </a:p>
          <a:p>
            <a:pPr fontAlgn="base"/>
            <a:r>
              <a:rPr lang="ru-RU" sz="2000" dirty="0"/>
              <a:t>Всех быстрей, конечно, вольный</a:t>
            </a:r>
            <a:br>
              <a:rPr lang="ru-RU" sz="2000" dirty="0"/>
            </a:br>
            <a:r>
              <a:rPr lang="ru-RU" sz="2000" dirty="0"/>
              <a:t>(По другому – это кроль).</a:t>
            </a:r>
            <a:br>
              <a:rPr lang="ru-RU" sz="2000" dirty="0"/>
            </a:br>
            <a:r>
              <a:rPr lang="ru-RU" sz="2000" dirty="0"/>
              <a:t>Быстро им плывёшь, довольный,</a:t>
            </a:r>
            <a:br>
              <a:rPr lang="ru-RU" sz="2000" dirty="0"/>
            </a:br>
            <a:r>
              <a:rPr lang="ru-RU" sz="2000" dirty="0"/>
              <a:t>Как какой-нибудь король!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15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19B04-B5AD-4AEC-B945-FAA997A8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dirty="0"/>
              <a:t>Спорт- это не только увлеченье,</a:t>
            </a:r>
            <a:br>
              <a:rPr lang="ru-RU" dirty="0"/>
            </a:br>
            <a:r>
              <a:rPr lang="ru-RU" dirty="0"/>
              <a:t>Но еще и долгий, тяжкий труд.</a:t>
            </a:r>
            <a:br>
              <a:rPr lang="ru-RU" dirty="0"/>
            </a:br>
            <a:r>
              <a:rPr lang="ru-RU" dirty="0"/>
              <a:t>Только тех, не знает кто о лени,</a:t>
            </a:r>
            <a:br>
              <a:rPr lang="ru-RU" dirty="0"/>
            </a:br>
            <a:r>
              <a:rPr lang="ru-RU" dirty="0"/>
              <a:t>Профи и спортсменами зовут.</a:t>
            </a:r>
            <a:br>
              <a:rPr lang="ru-RU" dirty="0"/>
            </a:br>
            <a:r>
              <a:rPr lang="ru-RU" dirty="0"/>
              <a:t>Тренировки, матчи, пораженья</a:t>
            </a:r>
            <a:br>
              <a:rPr lang="ru-RU" dirty="0"/>
            </a:br>
            <a:r>
              <a:rPr lang="ru-RU" dirty="0"/>
              <a:t>До предела, из последних сил.</a:t>
            </a:r>
            <a:br>
              <a:rPr lang="ru-RU" dirty="0"/>
            </a:br>
            <a:r>
              <a:rPr lang="ru-RU" dirty="0"/>
              <a:t>За победу бурные сраженья.</a:t>
            </a:r>
            <a:br>
              <a:rPr lang="ru-RU" dirty="0"/>
            </a:br>
            <a:r>
              <a:rPr lang="ru-RU" dirty="0"/>
              <a:t>Спорт в почете. Он всех победил!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74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92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Helvetica Neue</vt:lpstr>
      <vt:lpstr>Times New Roman</vt:lpstr>
      <vt:lpstr>Wingdings 3</vt:lpstr>
      <vt:lpstr>Ион</vt:lpstr>
      <vt:lpstr>Семья выбирает здоровье</vt:lpstr>
      <vt:lpstr>Бегать надо часто </vt:lpstr>
      <vt:lpstr>Спорт бывает разный</vt:lpstr>
      <vt:lpstr>Веревочный спорт</vt:lpstr>
      <vt:lpstr>Футбол</vt:lpstr>
      <vt:lpstr>Скалолазание </vt:lpstr>
      <vt:lpstr>Бокс</vt:lpstr>
      <vt:lpstr>Плавание</vt:lpstr>
      <vt:lpstr>Спорт- это не только увлеченье, Но еще и долгий, тяжкий труд. Только тех, не знает кто о лени, Профи и спортсменами зовут. Тренировки, матчи, пораженья До предела, из последних сил. За победу бурные сраженья. Спорт в почете. Он всех победил! </vt:lpstr>
      <vt:lpstr>Работу выполнил  ученик 4 В класса  МБОУ «СОШ №10» г.Выборг Никифоров Никита Классный руководитель: Наталия Валериевна Пюкко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спортивная семья</dc:title>
  <dc:creator>Никита</dc:creator>
  <cp:lastModifiedBy>Пользователь Windows</cp:lastModifiedBy>
  <cp:revision>17</cp:revision>
  <dcterms:created xsi:type="dcterms:W3CDTF">2019-11-19T14:20:08Z</dcterms:created>
  <dcterms:modified xsi:type="dcterms:W3CDTF">2019-11-28T13:03:46Z</dcterms:modified>
</cp:coreProperties>
</file>